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9" r:id="rId2"/>
    <p:sldId id="271" r:id="rId3"/>
    <p:sldId id="280" r:id="rId4"/>
    <p:sldId id="274" r:id="rId5"/>
    <p:sldId id="292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3" r:id="rId17"/>
    <p:sldId id="294" r:id="rId18"/>
    <p:sldId id="295" r:id="rId19"/>
    <p:sldId id="296" r:id="rId20"/>
    <p:sldId id="297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재원" initials="윤" lastIdx="3" clrIdx="0">
    <p:extLst>
      <p:ext uri="{19B8F6BF-5375-455C-9EA6-DF929625EA0E}">
        <p15:presenceInfo xmlns:p15="http://schemas.microsoft.com/office/powerpoint/2012/main" userId="32f9ce59-55e9-421a-a9f5-cf24dfd25d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1:42:07.550" idx="3">
    <p:pos x="10" y="10"/>
    <p:text>한객체의 상태가바뀌면 그 객체에 의존하는 다른 객체들한테 연락이 가고 자동으로 내용이 갱신되는 방식으로
일대다(one-to-many) 의존성을 정의한다.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92" y="3927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10" y="10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92" y="3927"/>
    <p:text>subject가 번하면 모든 observer들에게 push.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92" y="3927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10" y="10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65" y="4683"/>
    <p:text>subject가 변하면 observer 들이 필요한 데이터를 pull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6994" y="3988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65" y="4683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7111" y="4726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65" y="4683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7111" y="4726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65" y="4683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7111" y="4726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1T00:06:52.978" idx="1">
    <p:pos x="7165" y="4683"/>
    <p:text>이벤트가 발생하면 각 옵저버는 콜백(callback)을 받는다. notify 함수는 관찰 대상이 발행한 메시지 이외에, 옵서버 자신이 생성한 인자값을 전달할 수도 있다.
각각의 파생 옵서버는 notify 함수를 구현함으로써 이벤트가 발생했을 때 처리할 각자의 동작을 정의해야 한다.           </p:text>
    <p:extLst>
      <p:ext uri="{C676402C-5697-4E1C-873F-D02D1690AC5C}">
        <p15:threadingInfo xmlns:p15="http://schemas.microsoft.com/office/powerpoint/2012/main" timeZoneBias="-540"/>
      </p:ext>
    </p:extLst>
  </p:cm>
  <p:cm authorId="1" dt="2018-05-21T00:08:08.287" idx="2">
    <p:pos x="7111" y="4726"/>
    <p:text>서브젝트에는  등록 및 삭제 메소드가 있다. 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C6B00-2FEE-864D-9D4F-7F68E273B547}" type="datetimeFigureOut">
              <a:rPr kumimoji="1" lang="ko-KR" altLang="en-US" smtClean="0"/>
              <a:t>2018. 5. 21.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08DDD-6C17-9044-8816-ED5EDB541E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215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이벤트가 발생하면 각 </a:t>
            </a:r>
            <a:r>
              <a:rPr kumimoji="1" lang="ko-KR" altLang="en-US" dirty="0" err="1"/>
              <a:t>옵저버는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콜백</a:t>
            </a:r>
            <a:r>
              <a:rPr kumimoji="1" lang="en-US" altLang="ko-KR" dirty="0"/>
              <a:t>(</a:t>
            </a:r>
            <a:r>
              <a:rPr kumimoji="1" lang="en" altLang="ko-KR" dirty="0"/>
              <a:t>callback)</a:t>
            </a:r>
            <a:r>
              <a:rPr kumimoji="1" lang="ko-KR" altLang="en-US" dirty="0"/>
              <a:t>을 받는다</a:t>
            </a:r>
            <a:r>
              <a:rPr kumimoji="1" lang="en-US" altLang="ko-KR" dirty="0"/>
              <a:t>. </a:t>
            </a:r>
            <a:r>
              <a:rPr kumimoji="1" lang="en" altLang="ko-KR" dirty="0"/>
              <a:t>notify </a:t>
            </a:r>
            <a:r>
              <a:rPr kumimoji="1" lang="ko-KR" altLang="en-US" dirty="0"/>
              <a:t>함수는 관찰 대상이 발행한 메시지 이외에</a:t>
            </a:r>
            <a:r>
              <a:rPr kumimoji="1" lang="en-US" altLang="ko-KR" dirty="0"/>
              <a:t>,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각각의 파생 옵서버는 </a:t>
            </a:r>
            <a:r>
              <a:rPr kumimoji="1" lang="en" altLang="ko-KR" dirty="0"/>
              <a:t>notify </a:t>
            </a:r>
            <a:r>
              <a:rPr kumimoji="1" lang="ko-KR" altLang="en-US" dirty="0"/>
              <a:t>함수를 구현함으로써 이벤트가 발생했을 때 처리할 각자의 동작을 정의해야 한다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08DDD-6C17-9044-8816-ED5EDB541E4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61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08DDD-6C17-9044-8816-ED5EDB541E4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4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AEDC-3AF8-4545-80FD-8FFB53C5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0034EB-FC08-8C4E-9A0E-1506652BF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96255-B9B1-BA4E-A413-1D129EEF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8D79D-2332-E14C-9BDA-DB73AD83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E5494-7270-B347-8947-50F31C9A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92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091A1-6A46-A34C-A443-021E4178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3A016-96C7-EB4E-B693-936A2344C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A3154-4292-EA44-809C-E882EC8D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93048-CCBF-634E-AE4C-7A9C0D17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07464-9708-824D-BCD9-CA3EA765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916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B1445D-0E38-F34D-B092-EF701494A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F973D-D87F-9045-ADCD-D3B8D1D00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2781D-F366-0049-A79F-1254152B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EBFD51-0E31-2649-8FD9-96E18E9F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41DE6-87D6-2243-934C-86B85658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7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D333E-EE6F-6B49-B1FF-62CD185E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47C3F-1F2F-1840-B58D-C1D7BFC7D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38912-43F7-274D-8F0A-53298451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53F10-9E9B-F942-9837-E8B887D2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DBC32-A2D2-D143-8620-AF9FD97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22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CDD2A-737C-2C40-AD41-A74EEF85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ABCFD-3EBA-6E4E-8ED0-0C82649D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AE924-8D71-2844-9718-856FC8CD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9B40B-71BC-004C-88E4-98828A66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D4F6B-98D6-FA43-B570-852CD80F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92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EBF83-CD52-CE43-8390-3E2B9C92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1BD88-D996-1B46-B83E-78D087AE9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88580-3ED4-8E4E-8BC8-1B44126C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7FD55-0475-0B46-83E6-3C50A0F8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2AB494-1091-174D-9AE1-82A1F7DC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6FA2B3-9867-E844-9DE0-54645E05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49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78049-2288-EF4D-BC39-E5970751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5B513-2439-1B4D-BA32-02AD903CB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8B2B19-77E9-E54D-A3D5-42C926F2E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5972F-643C-1E4F-9885-D531CF552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CB02CB-F0DA-F745-BC00-E09DB1770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9758ED-B7AE-DE44-8A9D-47A3A60A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2E7B2F-BAC1-D740-AA08-9F4A985C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FFCDF-35B1-104D-8797-5F026744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44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E6302-2B20-8C47-A87D-0EA4DE0D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9E4F7F-8030-EA44-8199-722CAB2E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32AAC-1647-2349-95F9-811BB960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BB9869-B24B-2B4E-81A2-3CC82599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13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9B3802-71D5-7A4B-A4DC-471987DE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25AC3F-2EAF-7741-95CA-B03B65E4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51EDA-981B-5E4A-8D8C-F418BCA1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00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5D991-D542-9B40-81DD-9BBE5BDF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DB89A-CD4B-B540-8069-9846BC60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A9E4B-5BF1-DD46-96A3-17BA13BC2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5967D3-0D39-F541-B0E4-72EF07E8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BFDCC5-680F-E545-AE11-C993CA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D6C97-7944-614B-9F2E-191B60E7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598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7D231-3798-0842-B7BF-749F6487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69F90B-BB2C-3F45-B5DD-5E21F057A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5B464-3192-BD41-889D-6EEA9190E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39FB70-FFD3-3C47-A8F0-122E0916D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E7AFA-3077-E143-8038-E84CF189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12758-360B-1948-8030-F4013E51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56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480FF-1589-DD44-8B09-3C854775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DF6DE4-0A3B-674C-9DA6-17870E88D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DAEE6-40CC-3640-90FA-2013729C8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4E923-B340-DF4D-B2D4-0DA83F26A943}" type="datetimeFigureOut">
              <a:rPr kumimoji="1" lang="ko-KR" altLang="en-US" smtClean="0"/>
              <a:t>2018. 5. 20.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AB8D2-B8D1-FF40-BB7C-95197FE37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C8AC7-4F01-7349-99C5-E08D11B21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3132-48D2-4F48-A186-783D8DB00E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05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013590" y="1477643"/>
            <a:ext cx="1692230" cy="369332"/>
            <a:chOff x="3884377" y="4392293"/>
            <a:chExt cx="1692230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442963" y="4392293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OBSERVER</a:t>
              </a:r>
            </a:p>
          </p:txBody>
        </p:sp>
        <p:sp>
          <p:nvSpPr>
            <p:cNvPr id="62" name="타원 61"/>
            <p:cNvSpPr/>
            <p:nvPr/>
          </p:nvSpPr>
          <p:spPr>
            <a:xfrm>
              <a:off x="3884377" y="4407655"/>
              <a:ext cx="336856" cy="336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77" y="228491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EBF1C-2D31-384A-A888-B9EA3E78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672902"/>
            <a:ext cx="8023917" cy="55604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D096F8-7CD1-7D40-9986-840792381A83}"/>
              </a:ext>
            </a:extLst>
          </p:cNvPr>
          <p:cNvSpPr txBox="1"/>
          <p:nvPr/>
        </p:nvSpPr>
        <p:spPr>
          <a:xfrm>
            <a:off x="9686617" y="2132404"/>
            <a:ext cx="244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개념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A1602-297B-6D45-A4C7-75CA9E113391}"/>
              </a:ext>
            </a:extLst>
          </p:cNvPr>
          <p:cNvSpPr txBox="1"/>
          <p:nvPr/>
        </p:nvSpPr>
        <p:spPr>
          <a:xfrm>
            <a:off x="9686617" y="2800643"/>
            <a:ext cx="244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다이어그램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84885C-832E-FD47-BA35-489A0E2037CF}"/>
              </a:ext>
            </a:extLst>
          </p:cNvPr>
          <p:cNvSpPr txBox="1"/>
          <p:nvPr/>
        </p:nvSpPr>
        <p:spPr>
          <a:xfrm>
            <a:off x="9686617" y="3468882"/>
            <a:ext cx="244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다이어그램 예제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667D6-0612-B048-B56D-1BC451EA4310}"/>
              </a:ext>
            </a:extLst>
          </p:cNvPr>
          <p:cNvSpPr txBox="1"/>
          <p:nvPr/>
        </p:nvSpPr>
        <p:spPr>
          <a:xfrm>
            <a:off x="9686617" y="4135515"/>
            <a:ext cx="244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 코드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350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A2898EE-2A44-2944-BFF3-45B8A86B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1217612"/>
            <a:ext cx="9080500" cy="393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E16B5-804C-0147-A532-8A8FA6F29269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73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9694BEC-FE51-4740-A402-F65A0987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7" y="1344611"/>
            <a:ext cx="8945563" cy="396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7827E-D17C-7E46-9EDA-303B8D35147C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10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318DB7E-42D2-CF49-87CC-F7D4F373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38" y="760413"/>
            <a:ext cx="6037262" cy="3822700"/>
          </a:xfrm>
          <a:prstGeom prst="rect">
            <a:avLst/>
          </a:prstGeom>
        </p:spPr>
      </p:pic>
      <p:cxnSp>
        <p:nvCxnSpPr>
          <p:cNvPr id="8" name="직선 연결선 26">
            <a:extLst>
              <a:ext uri="{FF2B5EF4-FFF2-40B4-BE49-F238E27FC236}">
                <a16:creationId xmlns:a16="http://schemas.microsoft.com/office/drawing/2014/main" id="{F8324913-D357-BB41-B9A3-A0E490B68588}"/>
              </a:ext>
            </a:extLst>
          </p:cNvPr>
          <p:cNvCxnSpPr>
            <a:cxnSpLocks/>
          </p:cNvCxnSpPr>
          <p:nvPr/>
        </p:nvCxnSpPr>
        <p:spPr>
          <a:xfrm flipH="1">
            <a:off x="4286250" y="1928813"/>
            <a:ext cx="1271587" cy="1057275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AA1406F-FA4F-0C4A-BAB7-D496BC0C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" y="3263146"/>
            <a:ext cx="4330700" cy="1118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AEB782-5B45-D941-951E-E7A7732A4CDC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76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AEB782-5B45-D941-951E-E7A7732A4CDC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B5992C-7843-D746-80B8-3EB5B939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3480224"/>
            <a:ext cx="6184900" cy="226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45BA0A-D717-074F-96C9-3020DAD5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" y="841375"/>
            <a:ext cx="2832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AEB782-5B45-D941-951E-E7A7732A4CDC}"/>
              </a:ext>
            </a:extLst>
          </p:cNvPr>
          <p:cNvSpPr txBox="1"/>
          <p:nvPr/>
        </p:nvSpPr>
        <p:spPr>
          <a:xfrm>
            <a:off x="739777" y="228491"/>
            <a:ext cx="389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79553E-3296-194E-81D6-271C43A0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311275"/>
            <a:ext cx="3683000" cy="157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63D9E0-D604-BD4A-9ADC-9D68A1A4145E}"/>
              </a:ext>
            </a:extLst>
          </p:cNvPr>
          <p:cNvSpPr txBox="1"/>
          <p:nvPr/>
        </p:nvSpPr>
        <p:spPr>
          <a:xfrm>
            <a:off x="758133" y="913866"/>
            <a:ext cx="1850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newsMachine.java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76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AEB782-5B45-D941-951E-E7A7732A4CDC}"/>
              </a:ext>
            </a:extLst>
          </p:cNvPr>
          <p:cNvSpPr txBox="1"/>
          <p:nvPr/>
        </p:nvSpPr>
        <p:spPr>
          <a:xfrm>
            <a:off x="739777" y="228491"/>
            <a:ext cx="3897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9C6389-A9F2-6647-9DB5-B7F61ACC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0" y="672902"/>
            <a:ext cx="7380979" cy="5213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005DA-9598-8E40-AC63-A8B0C929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2266211"/>
            <a:ext cx="2717800" cy="3162300"/>
          </a:xfrm>
          <a:prstGeom prst="rect">
            <a:avLst/>
          </a:prstGeom>
        </p:spPr>
      </p:pic>
      <p:cxnSp>
        <p:nvCxnSpPr>
          <p:cNvPr id="16" name="직선 연결선 26">
            <a:extLst>
              <a:ext uri="{FF2B5EF4-FFF2-40B4-BE49-F238E27FC236}">
                <a16:creationId xmlns:a16="http://schemas.microsoft.com/office/drawing/2014/main" id="{6FD67F06-64DD-474F-B3F6-C6287E4910AE}"/>
              </a:ext>
            </a:extLst>
          </p:cNvPr>
          <p:cNvCxnSpPr>
            <a:cxnSpLocks/>
          </p:cNvCxnSpPr>
          <p:nvPr/>
        </p:nvCxnSpPr>
        <p:spPr>
          <a:xfrm flipH="1">
            <a:off x="6075812" y="2871788"/>
            <a:ext cx="2395088" cy="118586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03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404F92-AF91-7E47-A884-5C95B11D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971550"/>
            <a:ext cx="4851400" cy="4914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19203A-E57A-6644-B805-04C8222A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984250"/>
            <a:ext cx="4838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1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32D51D-0172-6A48-9256-3F99C2D6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63" y="1007323"/>
            <a:ext cx="6388399" cy="483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14FB15-CA77-8A41-8590-EFBFC09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79" y="655186"/>
            <a:ext cx="2234061" cy="2208952"/>
          </a:xfrm>
          <a:prstGeom prst="rect">
            <a:avLst/>
          </a:prstGeom>
        </p:spPr>
      </p:pic>
      <p:cxnSp>
        <p:nvCxnSpPr>
          <p:cNvPr id="9" name="직선 연결선 26">
            <a:extLst>
              <a:ext uri="{FF2B5EF4-FFF2-40B4-BE49-F238E27FC236}">
                <a16:creationId xmlns:a16="http://schemas.microsoft.com/office/drawing/2014/main" id="{374712EE-4538-6B4F-A831-F5D0533F3851}"/>
              </a:ext>
            </a:extLst>
          </p:cNvPr>
          <p:cNvCxnSpPr>
            <a:cxnSpLocks/>
          </p:cNvCxnSpPr>
          <p:nvPr/>
        </p:nvCxnSpPr>
        <p:spPr>
          <a:xfrm flipH="1" flipV="1">
            <a:off x="3871914" y="4657725"/>
            <a:ext cx="1403795" cy="8517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F9B9BD-981E-3048-BF9D-01F206A69DBF}"/>
              </a:ext>
            </a:extLst>
          </p:cNvPr>
          <p:cNvSpPr txBox="1"/>
          <p:nvPr/>
        </p:nvSpPr>
        <p:spPr>
          <a:xfrm>
            <a:off x="1446249" y="4270376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setNewsInfo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setNewsInfoChanged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9E0ECC-1D5F-CA4D-AC71-AFF4AE6D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09" y="5703148"/>
            <a:ext cx="1600200" cy="673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7E3E63-7812-054B-8700-17891937DCB7}"/>
              </a:ext>
            </a:extLst>
          </p:cNvPr>
          <p:cNvSpPr/>
          <p:nvPr/>
        </p:nvSpPr>
        <p:spPr>
          <a:xfrm>
            <a:off x="599090" y="1074866"/>
            <a:ext cx="3909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① Observable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클래스를 상속한 클래스를 만들고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새로운 데이터가 들어오면 </a:t>
            </a:r>
            <a:r>
              <a:rPr lang="en" altLang="ko-KR" b="0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setChanged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(), </a:t>
            </a:r>
            <a:r>
              <a:rPr lang="en" altLang="ko-KR" b="0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notifyObservers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호출하도록 구현한다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81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F9EC27-710B-834E-88D5-66DB78EC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09" y="956523"/>
            <a:ext cx="5023541" cy="4940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E438C6-3BF8-0245-8918-32B94A54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4" y="728663"/>
            <a:ext cx="5430836" cy="5398852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729E16F-1627-FE4A-8623-35DBFCD0DF68}"/>
              </a:ext>
            </a:extLst>
          </p:cNvPr>
          <p:cNvSpPr/>
          <p:nvPr/>
        </p:nvSpPr>
        <p:spPr>
          <a:xfrm rot="10800000">
            <a:off x="5592334" y="2985019"/>
            <a:ext cx="966952" cy="599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39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39A7936-66A7-D64C-9BB0-02D597C0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1173163"/>
            <a:ext cx="4894954" cy="471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025715-A141-1543-81F1-29AD695B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281113"/>
            <a:ext cx="57880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1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2835180" y="4135480"/>
            <a:ext cx="2044964" cy="2044964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01056" y="694944"/>
            <a:ext cx="2044964" cy="2044964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61473" y="2340608"/>
            <a:ext cx="2044964" cy="2044964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18083" y="3154776"/>
            <a:ext cx="2044964" cy="2044964"/>
          </a:xfrm>
          <a:prstGeom prst="ellipse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48797" y="4973296"/>
            <a:ext cx="1219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창조관</a:t>
            </a:r>
            <a:endParaRPr lang="en-US" altLang="ko-KR" sz="25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9158" y="1518043"/>
            <a:ext cx="108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비전관</a:t>
            </a:r>
            <a:endParaRPr lang="en-US" altLang="ko-KR" sz="25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3492" y="3134316"/>
            <a:ext cx="108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행복관</a:t>
            </a:r>
            <a:endParaRPr lang="en-US" altLang="ko-KR" sz="25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18697" y="3929658"/>
            <a:ext cx="108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자치회</a:t>
            </a:r>
            <a:endParaRPr lang="en-US" altLang="ko-KR" sz="25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6257559" y="3172932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706208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연결선 31">
            <a:extLst>
              <a:ext uri="{FF2B5EF4-FFF2-40B4-BE49-F238E27FC236}">
                <a16:creationId xmlns:a16="http://schemas.microsoft.com/office/drawing/2014/main" id="{76CD3A82-04EB-3B47-8E85-88CF2D322BF8}"/>
              </a:ext>
            </a:extLst>
          </p:cNvPr>
          <p:cNvCxnSpPr>
            <a:cxnSpLocks/>
          </p:cNvCxnSpPr>
          <p:nvPr/>
        </p:nvCxnSpPr>
        <p:spPr>
          <a:xfrm flipH="1" flipV="1">
            <a:off x="6486525" y="3328988"/>
            <a:ext cx="2378812" cy="80649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DE0FE6B-96FE-0341-AE82-E924D4A90F9D}"/>
              </a:ext>
            </a:extLst>
          </p:cNvPr>
          <p:cNvSpPr/>
          <p:nvPr/>
        </p:nvSpPr>
        <p:spPr>
          <a:xfrm>
            <a:off x="4564660" y="152582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D620D69-7574-2B43-9D7F-CFCB8F5576F8}"/>
              </a:ext>
            </a:extLst>
          </p:cNvPr>
          <p:cNvSpPr/>
          <p:nvPr/>
        </p:nvSpPr>
        <p:spPr>
          <a:xfrm>
            <a:off x="4484119" y="5074799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74784A-A1FE-D840-A604-97053D482D69}"/>
              </a:ext>
            </a:extLst>
          </p:cNvPr>
          <p:cNvCxnSpPr>
            <a:cxnSpLocks/>
          </p:cNvCxnSpPr>
          <p:nvPr/>
        </p:nvCxnSpPr>
        <p:spPr>
          <a:xfrm flipH="1">
            <a:off x="4719778" y="4140788"/>
            <a:ext cx="4151236" cy="108006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1">
            <a:extLst>
              <a:ext uri="{FF2B5EF4-FFF2-40B4-BE49-F238E27FC236}">
                <a16:creationId xmlns:a16="http://schemas.microsoft.com/office/drawing/2014/main" id="{F48B8967-5577-324A-BF0B-EA69617879C8}"/>
              </a:ext>
            </a:extLst>
          </p:cNvPr>
          <p:cNvCxnSpPr>
            <a:cxnSpLocks/>
          </p:cNvCxnSpPr>
          <p:nvPr/>
        </p:nvCxnSpPr>
        <p:spPr>
          <a:xfrm flipH="1" flipV="1">
            <a:off x="4842531" y="1671876"/>
            <a:ext cx="4036392" cy="24424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3D8E6B9-06A4-504F-B154-7E3BCA819B62}"/>
              </a:ext>
            </a:extLst>
          </p:cNvPr>
          <p:cNvSpPr/>
          <p:nvPr/>
        </p:nvSpPr>
        <p:spPr>
          <a:xfrm>
            <a:off x="8706208" y="672902"/>
            <a:ext cx="1444946" cy="1216121"/>
          </a:xfrm>
          <a:prstGeom prst="ellipse">
            <a:avLst/>
          </a:prstGeom>
          <a:gradFill flip="none" rotWithShape="1">
            <a:gsLst>
              <a:gs pos="0">
                <a:srgbClr val="EB4C1A">
                  <a:alpha val="80000"/>
                </a:srgbClr>
              </a:gs>
              <a:gs pos="100000">
                <a:srgbClr val="F8B910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26">
            <a:extLst>
              <a:ext uri="{FF2B5EF4-FFF2-40B4-BE49-F238E27FC236}">
                <a16:creationId xmlns:a16="http://schemas.microsoft.com/office/drawing/2014/main" id="{8775CDBD-A05D-6247-B360-01EEB3930E1E}"/>
              </a:ext>
            </a:extLst>
          </p:cNvPr>
          <p:cNvCxnSpPr>
            <a:cxnSpLocks/>
          </p:cNvCxnSpPr>
          <p:nvPr/>
        </p:nvCxnSpPr>
        <p:spPr>
          <a:xfrm>
            <a:off x="9555244" y="1995097"/>
            <a:ext cx="160256" cy="86240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361B0B5-032F-A144-B9E5-89DD3640980A}"/>
              </a:ext>
            </a:extLst>
          </p:cNvPr>
          <p:cNvSpPr txBox="1"/>
          <p:nvPr/>
        </p:nvSpPr>
        <p:spPr>
          <a:xfrm>
            <a:off x="739777" y="228491"/>
            <a:ext cx="4041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개념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15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94C1853-D7EC-9C4B-97B2-795E8602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810" y="1864573"/>
            <a:ext cx="4673600" cy="386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74C1B0-9D21-9D44-9506-D0372A32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" y="3005959"/>
            <a:ext cx="5341489" cy="29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5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98623" y="3754266"/>
            <a:ext cx="2925470" cy="2479107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4037" y="3666389"/>
            <a:ext cx="2990967" cy="2566984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37621" y="3654339"/>
            <a:ext cx="3318384" cy="256698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8623" y="4255155"/>
            <a:ext cx="2959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Subject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가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옵저버에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대해서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아는 것은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옵저버가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특정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인터페이스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(</a:t>
            </a:r>
            <a:r>
              <a:rPr lang="en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Observer </a:t>
            </a: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인터페이스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)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구현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한다는 것 뿐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3855" y="4116657"/>
            <a:ext cx="2811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옵저버는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언제든지 새로 추가할 수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있음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. (Subject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는 </a:t>
            </a:r>
            <a:r>
              <a:rPr lang="en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Observer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인터페이스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구현하는 객체 목록에만 의존하기때문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08005" y="4086092"/>
            <a:ext cx="302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Subject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나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옵저버가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바뀌더라도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서로에게 전혀 영향을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주지않음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그래서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Subject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와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옵저버는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서로 독립적으로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재사용할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수 있음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.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9777" y="228491"/>
            <a:ext cx="2269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패턴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B28573-9C54-874A-AF92-7EC13856D1EC}"/>
              </a:ext>
            </a:extLst>
          </p:cNvPr>
          <p:cNvSpPr/>
          <p:nvPr/>
        </p:nvSpPr>
        <p:spPr>
          <a:xfrm>
            <a:off x="5060005" y="-3612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3E41068-0156-4045-B22A-9B83AB00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672902"/>
            <a:ext cx="6072187" cy="28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6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 flipH="1">
            <a:off x="4239518" y="1590243"/>
            <a:ext cx="4094697" cy="3495062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0">
                <a:srgbClr val="39A1F3">
                  <a:alpha val="80000"/>
                </a:srgbClr>
              </a:gs>
              <a:gs pos="10000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721413" y="3280910"/>
            <a:ext cx="1076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</a:t>
            </a:r>
          </a:p>
        </p:txBody>
      </p:sp>
      <p:sp>
        <p:nvSpPr>
          <p:cNvPr id="45" name="이등변 삼각형 44"/>
          <p:cNvSpPr/>
          <p:nvPr/>
        </p:nvSpPr>
        <p:spPr>
          <a:xfrm rot="10800000" flipH="1">
            <a:off x="6555725" y="1660092"/>
            <a:ext cx="4094697" cy="3495062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0">
                <a:srgbClr val="39A1F3">
                  <a:alpha val="80000"/>
                </a:srgbClr>
              </a:gs>
              <a:gs pos="10000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060295" y="2480337"/>
            <a:ext cx="10855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3722" y="1768042"/>
            <a:ext cx="3724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PUSH: 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Subject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옵저버로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보냄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9777" y="228491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 </a:t>
            </a:r>
          </a:p>
        </p:txBody>
      </p:sp>
      <p:sp>
        <p:nvSpPr>
          <p:cNvPr id="58" name="타원 57"/>
          <p:cNvSpPr/>
          <p:nvPr/>
        </p:nvSpPr>
        <p:spPr>
          <a:xfrm>
            <a:off x="10282122" y="1552143"/>
            <a:ext cx="368300" cy="3683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255260" y="4894804"/>
            <a:ext cx="368300" cy="3683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B22A1-FFE0-9A4F-9CEF-39C3D32EA1CD}"/>
              </a:ext>
            </a:extLst>
          </p:cNvPr>
          <p:cNvSpPr txBox="1"/>
          <p:nvPr/>
        </p:nvSpPr>
        <p:spPr>
          <a:xfrm>
            <a:off x="883722" y="3572518"/>
            <a:ext cx="26981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PULL: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자바 내장 클래스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옵저버에서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Subject</a:t>
            </a:r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가져가는 형식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4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0345" y="4160964"/>
            <a:ext cx="4294580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Subject : </a:t>
            </a:r>
            <a:r>
              <a:rPr lang="ko-KR" altLang="en-US" sz="20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관찰대상 </a:t>
            </a:r>
            <a:endParaRPr lang="en-US" altLang="ko-KR" sz="20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Observer: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관찰대상인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객체가 발생시키는 이벤트를  받아 처리한다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0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39777" y="228491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UML Diagram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C1890-BD56-7745-A88B-E67AA6A5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3" y="812894"/>
            <a:ext cx="6043612" cy="5227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D45B7B-66C9-434D-B7D6-803F399C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9" y="1363247"/>
            <a:ext cx="4862513" cy="27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7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404F92-AF91-7E47-A884-5C95B11D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971550"/>
            <a:ext cx="4851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34320" y="1628549"/>
            <a:ext cx="4294580" cy="511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Publisher:  Observer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관리하는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메소드들을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가지고 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Observer: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업데이트하는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 method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가지고 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Publisher -&gt; Subject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notifyObserver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콜백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옵저버의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 부분을 출력 및 실행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39777" y="228491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뉴스 구독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F3CB6-DBE0-3040-AA80-05434622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00" y="1007323"/>
            <a:ext cx="638839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4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7509FB-2297-5642-8100-9CC1735B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1128713"/>
            <a:ext cx="5905500" cy="1400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CF0AC2-87B5-6D48-B850-13E4FD5E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97" y="3678347"/>
            <a:ext cx="5105400" cy="17509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F1CCBA-CBF6-3540-A7A2-E5C98C87F8A2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4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09B596D-9CFF-7341-AC55-C4A58531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2" y="672902"/>
            <a:ext cx="6909492" cy="5507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7B6CE2-7B75-C64F-856E-51602C6C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85" y="1420922"/>
            <a:ext cx="5105400" cy="1750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33638-AFCC-C94A-B844-363DCAA9DC58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71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FE79266-59EB-1045-84F0-618AAC10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1" y="1397000"/>
            <a:ext cx="10147300" cy="372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672ED-0A56-F04E-86F1-F9608579A216}"/>
              </a:ext>
            </a:extLst>
          </p:cNvPr>
          <p:cNvSpPr txBox="1"/>
          <p:nvPr/>
        </p:nvSpPr>
        <p:spPr>
          <a:xfrm>
            <a:off x="739777" y="22849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Observer Design Pattern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예제코드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79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269</Words>
  <Application>Microsoft Macintosh PowerPoint</Application>
  <PresentationFormat>와이드스크린</PresentationFormat>
  <Paragraphs>61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NanumGothic</vt:lpstr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윤재원</dc:creator>
  <cp:lastModifiedBy>윤재원</cp:lastModifiedBy>
  <cp:revision>30</cp:revision>
  <dcterms:created xsi:type="dcterms:W3CDTF">2018-05-20T12:04:54Z</dcterms:created>
  <dcterms:modified xsi:type="dcterms:W3CDTF">2018-05-20T18:48:59Z</dcterms:modified>
</cp:coreProperties>
</file>